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2" r:id="rId4"/>
    <p:sldId id="273" r:id="rId5"/>
    <p:sldId id="291" r:id="rId6"/>
    <p:sldId id="261" r:id="rId7"/>
    <p:sldId id="262" r:id="rId8"/>
    <p:sldId id="260" r:id="rId9"/>
    <p:sldId id="279" r:id="rId10"/>
    <p:sldId id="280" r:id="rId11"/>
    <p:sldId id="293" r:id="rId12"/>
    <p:sldId id="294" r:id="rId13"/>
    <p:sldId id="268" r:id="rId14"/>
    <p:sldId id="269" r:id="rId15"/>
    <p:sldId id="284" r:id="rId16"/>
    <p:sldId id="285" r:id="rId17"/>
    <p:sldId id="267" r:id="rId18"/>
    <p:sldId id="288" r:id="rId19"/>
    <p:sldId id="296" r:id="rId20"/>
    <p:sldId id="298" r:id="rId21"/>
    <p:sldId id="299" r:id="rId22"/>
    <p:sldId id="290" r:id="rId23"/>
    <p:sldId id="29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7F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709" autoAdjust="0"/>
  </p:normalViewPr>
  <p:slideViewPr>
    <p:cSldViewPr>
      <p:cViewPr varScale="1">
        <p:scale>
          <a:sx n="70" d="100"/>
          <a:sy n="70" d="100"/>
        </p:scale>
        <p:origin x="-11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61A0B-1DE3-4D5D-96A7-951D17888937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18697-FCF3-414D-A66F-1C0239A685E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853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18697-FCF3-414D-A66F-1C0239A685E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18697-FCF3-414D-A66F-1C0239A685E2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18697-FCF3-414D-A66F-1C0239A685E2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18697-FCF3-414D-A66F-1C0239A685E2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bloknot-krasnoyarsk.ru/thumb/600x0xcut/upload/iblock/0ea/414621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1500174"/>
            <a:ext cx="5715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C:\Documents and Settings\Виталя\Рабочий стол\фотки\Новая папкаr\P80703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14422"/>
            <a:ext cx="3714744" cy="49532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399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spc="50" dirty="0" smtClean="0">
                <a:ln w="11430"/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sz="2200" spc="50" dirty="0" smtClean="0">
                <a:ln w="11430"/>
                <a:latin typeface="Times New Roman" pitchFamily="18" charset="0"/>
                <a:cs typeface="Times New Roman" pitchFamily="18" charset="0"/>
              </a:rPr>
              <a:t>Средняя образовательная школа № 84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6286520"/>
            <a:ext cx="21431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spc="50" dirty="0" smtClean="0">
                <a:ln w="11430"/>
                <a:latin typeface="Times New Roman" pitchFamily="18" charset="0"/>
                <a:cs typeface="Times New Roman" pitchFamily="18" charset="0"/>
              </a:rPr>
              <a:t>Северск 2015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4500570"/>
            <a:ext cx="435768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Выполнила:</a:t>
            </a:r>
            <a:br>
              <a:rPr lang="ru-RU" sz="2200" b="1" i="1" spc="50" dirty="0" smtClean="0">
                <a:ln w="11430"/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Скавронская Екатерина</a:t>
            </a:r>
            <a:r>
              <a:rPr lang="ru-RU" sz="2200" b="1" i="1" spc="50" smtClean="0">
                <a:ln w="11430"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spc="50" smtClean="0">
                <a:ln w="11430"/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spc="50" smtClean="0">
                <a:ln w="11430"/>
                <a:latin typeface="Times New Roman" pitchFamily="18" charset="0"/>
                <a:cs typeface="Times New Roman" pitchFamily="18" charset="0"/>
              </a:rPr>
              <a:t>ученица </a:t>
            </a:r>
            <a:r>
              <a:rPr lang="ru-RU" sz="2200" b="1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11 класса А</a:t>
            </a:r>
          </a:p>
          <a:p>
            <a:pPr algn="ctr"/>
            <a:r>
              <a:rPr lang="ru-RU" sz="2200" b="1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Руководитель:</a:t>
            </a:r>
            <a:br>
              <a:rPr lang="ru-RU" sz="2200" b="1" i="1" spc="50" dirty="0" smtClean="0">
                <a:ln w="11430"/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spc="50" dirty="0" err="1" smtClean="0">
                <a:ln w="11430"/>
                <a:latin typeface="Times New Roman" pitchFamily="18" charset="0"/>
                <a:cs typeface="Times New Roman" pitchFamily="18" charset="0"/>
              </a:rPr>
              <a:t>Ковенко</a:t>
            </a:r>
            <a:r>
              <a:rPr lang="ru-RU" sz="2200" b="1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 Н. Н., </a:t>
            </a:r>
            <a:r>
              <a:rPr lang="ru-RU" sz="2200" b="1" i="1" dirty="0" err="1" smtClean="0"/>
              <a:t>Пуджа</a:t>
            </a:r>
            <a:r>
              <a:rPr lang="ru-RU" sz="2200" b="1" i="1" dirty="0" smtClean="0"/>
              <a:t> Ю.</a:t>
            </a:r>
            <a:r>
              <a:rPr lang="ru-RU" sz="2200" dirty="0" smtClean="0"/>
              <a:t>А.</a:t>
            </a:r>
            <a:endParaRPr lang="ru-RU" sz="2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571480"/>
            <a:ext cx="913235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spc="50" dirty="0" smtClean="0">
                <a:ln w="11430"/>
                <a:latin typeface="Times New Roman" pitchFamily="18" charset="0"/>
                <a:cs typeface="Times New Roman" pitchFamily="18" charset="0"/>
              </a:rPr>
              <a:t>Красноярск – Жемчужина Сибири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C:\Documents and Settings\Виталя\Рабочий стол\фотки\Новая папкаr\P80202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556792"/>
            <a:ext cx="4857975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Виталя\Рабочий стол\фотки\Новая папкаr\P80202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339642" cy="5786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986" name="Picture 2" descr="C:\Documents and Settings\Виталя\Рабочий стол\фотки\Новая папкаr\P8020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6481" y="581021"/>
            <a:ext cx="4707519" cy="62769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C:\Documents and Settings\Виталя\Рабочий стол\фотки\Новая папкаr\P80202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96752"/>
            <a:ext cx="5239027" cy="39290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pics.livejournal.com/korkonnik/pic/0001c0h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71481"/>
            <a:ext cx="5429286" cy="407196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643306" y="0"/>
            <a:ext cx="33741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Гора-пирамида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img-fotki.yandex.ru/get/6434/1118136.2e/0_8adb3_9dd364f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6223" y="3072239"/>
            <a:ext cx="5057777" cy="3785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Documents and Settings\Виталя\Рабочий стол\фотки\Новая папкаr\P73002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71546"/>
            <a:ext cx="7300729" cy="54752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14290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Заповедник Столбы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cs608825.vk.me/v608825305/bf7c/YeLdzn6Lpj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14290"/>
            <a:ext cx="4786346" cy="63844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cs608825.vk.me/v608825305/be89/ZsBr-8Wy_0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21522" cy="6615130"/>
          </a:xfrm>
          <a:prstGeom prst="rect">
            <a:avLst/>
          </a:prstGeom>
          <a:noFill/>
        </p:spPr>
      </p:pic>
      <p:pic>
        <p:nvPicPr>
          <p:cNvPr id="10244" name="Picture 4" descr="http://cs10261.vk.me/u98733536/18100057/y_aa4c7c2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0"/>
            <a:ext cx="4505353" cy="6758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upload.wikimedia.org/wikipedia/commons/thumb/e/ee/%D0%9F%D0%BB%D0%BE%D1%82%D0%B8%D0%BD%D0%B0_%D0%9A%D1%80%D0%B0%D1%81%D0%BD%D0%BE%D1%8F%D1%80%D1%81%D0%BA%D0%BE%D0%B9_%D0%93%D0%AD%D0%A1_%D0%B8_%D0%B2%D0%BE%D0%B7%D0%BB%D0%B5_%D0%BD%D0%B5%D1%91_%281%29.JPG/800px-%D0%9F%D0%BB%D0%BE%D1%82%D0%B8%D0%BD%D0%B0_%D0%9A%D1%80%D0%B0%D1%81%D0%BD%D0%BE%D1%8F%D1%80%D1%81%D0%BA%D0%BE%D0%B9_%D0%93%D0%AD%D0%A1_%D0%B8_%D0%B2%D0%BE%D0%B7%D0%BB%D0%B5_%D0%BD%D0%B5%D1%91_%281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785794"/>
            <a:ext cx="7239051" cy="542928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142900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Красноярская ГЭС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http://gazeta19.ru/files/news/d2/eb/ssh_ge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943126"/>
            <a:ext cx="5929322" cy="3914873"/>
          </a:xfrm>
          <a:prstGeom prst="rect">
            <a:avLst/>
          </a:prstGeom>
          <a:noFill/>
        </p:spPr>
      </p:pic>
      <p:pic>
        <p:nvPicPr>
          <p:cNvPr id="7170" name="Picture 2" descr="http://cs409928.vk.me/v409928751/a8b7/m2t-jwEOJX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753100" cy="3838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cs627418.vk.me/v627418093/25595/CzwIPffpKR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4230953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60" name="Picture 4" descr="http://cs627418.vk.me/v627418093/2559f/rVcg1n6Bl8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5592" y="428604"/>
            <a:ext cx="4588408" cy="6120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-fotki.yandex.ru/get/6815/30348152.18d/0_80738_4ec0afe_orig"/>
          <p:cNvPicPr>
            <a:picLocks noChangeAspect="1" noChangeArrowheads="1"/>
          </p:cNvPicPr>
          <p:nvPr/>
        </p:nvPicPr>
        <p:blipFill>
          <a:blip r:embed="rId2" cstate="print"/>
          <a:srcRect b="3125"/>
          <a:stretch>
            <a:fillRect/>
          </a:stretch>
        </p:blipFill>
        <p:spPr bwMode="auto">
          <a:xfrm>
            <a:off x="-66861" y="0"/>
            <a:ext cx="921086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Город Красноярск</a:t>
            </a:r>
            <a:endParaRPr lang="ru-RU" sz="7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Documents and Settings\Виталя\Рабочий стол\фотки\Новая папкаr\P8080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3976685" cy="5302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8131" name="Picture 3" descr="C:\Documents and Settings\Виталя\Рабочий стол\фотки\Новая папкаr\P80803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71546"/>
            <a:ext cx="4178931" cy="5572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cs629131.vk.me/v629131093/e516/5NdiDti9i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14290"/>
            <a:ext cx="6500858" cy="65008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Documents and Settings\Виталя\Рабочий стол\фотки\Новая папкаr\P73002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42505">
            <a:off x="1450227" y="339921"/>
            <a:ext cx="5582268" cy="418651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969470">
            <a:off x="320936" y="4741405"/>
            <a:ext cx="8229600" cy="1143000"/>
          </a:xfrm>
        </p:spPr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Список литературы: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http://www.zapovednik-stolby.ru/doc.php?id=1448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http://kadykchanskiy.livejournal.com/119119.html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http://www.kges.ru/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https://ru.wikipedia.org/wiki/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Красноярск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rdfo.ru/Maps/KrasnoyarskMap/krasnoyarsk_map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84850" cy="6858000"/>
          </a:xfrm>
          <a:prstGeom prst="rect">
            <a:avLst/>
          </a:prstGeom>
          <a:noFill/>
        </p:spPr>
      </p:pic>
      <p:pic>
        <p:nvPicPr>
          <p:cNvPr id="5" name="Picture 14" descr="https://upload.wikimedia.org/wikipedia/commons/thumb/6/62/060721-ges.jpg/300px-060721-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61753"/>
            <a:ext cx="1500166" cy="1110123"/>
          </a:xfrm>
          <a:prstGeom prst="rect">
            <a:avLst/>
          </a:prstGeom>
          <a:noFill/>
        </p:spPr>
      </p:pic>
      <p:pic>
        <p:nvPicPr>
          <p:cNvPr id="9" name="Picture 12" descr="http://www.logolife.ru/wp-content/gallery/dlya-izucheniya-zvukov/font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4071942"/>
            <a:ext cx="508886" cy="452964"/>
          </a:xfrm>
          <a:prstGeom prst="rect">
            <a:avLst/>
          </a:prstGeom>
          <a:noFill/>
        </p:spPr>
      </p:pic>
      <p:pic>
        <p:nvPicPr>
          <p:cNvPr id="10" name="Picture 12" descr="http://www.logolife.ru/wp-content/gallery/dlya-izucheniya-zvukov/fonta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3" y="3714752"/>
            <a:ext cx="660581" cy="587989"/>
          </a:xfrm>
          <a:prstGeom prst="rect">
            <a:avLst/>
          </a:prstGeom>
          <a:noFill/>
        </p:spPr>
      </p:pic>
      <p:pic>
        <p:nvPicPr>
          <p:cNvPr id="12" name="Picture 16" descr="http://ljplus.ru/img4/p/r/pr_nestin/st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7901" y="5500702"/>
            <a:ext cx="2209555" cy="1357298"/>
          </a:xfrm>
          <a:prstGeom prst="rect">
            <a:avLst/>
          </a:prstGeom>
          <a:noFill/>
        </p:spPr>
      </p:pic>
      <p:pic>
        <p:nvPicPr>
          <p:cNvPr id="14" name="Picture 22" descr="http://i.ytimg.com/vi/AXI_xKBMsN8/maxresdefault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00926" y="3071810"/>
            <a:ext cx="1643074" cy="924229"/>
          </a:xfrm>
          <a:prstGeom prst="rect">
            <a:avLst/>
          </a:prstGeom>
          <a:noFill/>
        </p:spPr>
      </p:pic>
      <p:pic>
        <p:nvPicPr>
          <p:cNvPr id="15" name="Picture 20" descr="http://img-fotki.yandex.ru/get/6434/1118136.2e/0_8adb3_9dd364f_X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768" y="5715016"/>
            <a:ext cx="1527026" cy="1142984"/>
          </a:xfrm>
          <a:prstGeom prst="rect">
            <a:avLst/>
          </a:prstGeom>
          <a:noFill/>
        </p:spPr>
      </p:pic>
      <p:pic>
        <p:nvPicPr>
          <p:cNvPr id="16" name="Picture 10" descr="http://media-cdn.tripadvisor.com/media/photo-s/07/9f/31/8d/captio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68" y="2428868"/>
            <a:ext cx="963936" cy="1287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cs543100.vk.me/v543100242/ae22/sbgtBx-5As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42918"/>
            <a:ext cx="8329617" cy="5553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www.krinfo.ru/content/upload/history%20Krsk/default2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876"/>
            <a:ext cx="5817039" cy="2500306"/>
          </a:xfrm>
          <a:prstGeom prst="rect">
            <a:avLst/>
          </a:prstGeom>
          <a:noFill/>
        </p:spPr>
      </p:pic>
      <p:pic>
        <p:nvPicPr>
          <p:cNvPr id="52226" name="Picture 2" descr="http://dp-adilet.kz/wp-content/img/1/47c22bf0_f2e5_0130_2cb7_22000a1c9e1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8926" y="571480"/>
            <a:ext cx="5827378" cy="28289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28992" y="214290"/>
            <a:ext cx="20599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"Реки Сибири"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cs540103.vk.me/v540103031/3cd5/JsVJmfOdEH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065044"/>
            <a:ext cx="7500990" cy="4992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krinfo.ru/content/upload/Kras_fountai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7996753" cy="53578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kraskom.com/dat/user/novosti/2013/08/20/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107505"/>
            <a:ext cx="5000660" cy="3750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4" name="Picture 2" descr="http://travellling.ru/wp-content/uploads/2012/05/fontan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785794"/>
            <a:ext cx="5431137" cy="40719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http://www.etovidel.net/appended_files/big/4e4df3218b01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4714876" cy="3536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 descr="C:\Documents and Settings\Виталя\Рабочий стол\фотки\Новая папкаr\P80202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5429288" cy="40717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265" name="Picture 1" descr="C:\Documents and Settings\Виталя\Рабочий стол\фотки\Новая папкаr\P80202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893396"/>
            <a:ext cx="5286380" cy="39646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53</Words>
  <Application>Microsoft Office PowerPoint</Application>
  <PresentationFormat>Экран (4:3)</PresentationFormat>
  <Paragraphs>21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Город Красноярск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Заповедник Столбы</vt:lpstr>
      <vt:lpstr>Слайд 15</vt:lpstr>
      <vt:lpstr>Слайд 16</vt:lpstr>
      <vt:lpstr>Красноярская ГЭС</vt:lpstr>
      <vt:lpstr>Слайд 18</vt:lpstr>
      <vt:lpstr>Слайд 19</vt:lpstr>
      <vt:lpstr>Слайд 20</vt:lpstr>
      <vt:lpstr>Слайд 21</vt:lpstr>
      <vt:lpstr>Спасибо за внимание!</vt:lpstr>
      <vt:lpstr>Список литературы: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86</cp:revision>
  <dcterms:modified xsi:type="dcterms:W3CDTF">2015-11-11T17:04:44Z</dcterms:modified>
</cp:coreProperties>
</file>