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0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4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718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39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722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4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364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2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23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696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429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1">
                <a:lumMod val="60000"/>
                <a:lumOff val="40000"/>
              </a:schemeClr>
            </a:gs>
            <a:gs pos="16000">
              <a:schemeClr val="accent1">
                <a:lumMod val="30000"/>
                <a:lumOff val="70000"/>
              </a:schemeClr>
            </a:gs>
            <a:gs pos="38000">
              <a:schemeClr val="accent1">
                <a:lumMod val="45000"/>
                <a:lumOff val="55000"/>
              </a:schemeClr>
            </a:gs>
            <a:gs pos="52000">
              <a:srgbClr val="B5D2EC"/>
            </a:gs>
            <a:gs pos="78000">
              <a:schemeClr val="accent1">
                <a:lumMod val="60000"/>
                <a:lumOff val="40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EA082-7840-46D8-933F-5F736333FC5C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726F6-622A-4C68-B2A1-3A46E48C5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2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0507" y="1600285"/>
            <a:ext cx="9144000" cy="2387600"/>
          </a:xfrm>
        </p:spPr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Мое путешествие на остров Кипр</a:t>
            </a:r>
            <a:endParaRPr lang="ru-RU" sz="8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06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3916680" cy="900332"/>
          </a:xfrm>
        </p:spPr>
        <p:txBody>
          <a:bodyPr/>
          <a:lstStyle/>
          <a:p>
            <a:r>
              <a:rPr lang="ru-RU" b="1" dirty="0" smtClean="0"/>
              <a:t>Кипр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049" y="900331"/>
            <a:ext cx="5632939" cy="57958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Т</a:t>
            </a:r>
            <a:r>
              <a:rPr lang="ru-RU" dirty="0" smtClean="0"/>
              <a:t>ретий по площади и третий по населению остров в Средиземном море. Географически относится к Азии. Кипр расположен в восточной части Средиземноморья. Общее население составляет 837 300 человек, из которых 88 100 — турки. Также на Кипре проживает 35 тысяч русских, 17 тысяч англичан, 4 тысячи армян. После войны 1974 года, ввиду </a:t>
            </a:r>
            <a:r>
              <a:rPr lang="ru-RU" dirty="0" err="1" smtClean="0"/>
              <a:t>неостывавших</a:t>
            </a:r>
            <a:r>
              <a:rPr lang="ru-RU" dirty="0" smtClean="0"/>
              <a:t> народных трений, около 180 тысяч греческих киприотов бежали на южную часть острова.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988" y="1149663"/>
            <a:ext cx="5901435" cy="405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6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52" y="147710"/>
            <a:ext cx="5787683" cy="67102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Первый раз я побывала на Кипре в сентябре  2014 года , я жила там целый месяц и моему счастью не было придела . Я никогда не бывала в столь красивом месте  ,даже  поездка в ОАЭ не принесла мне столько положительных эмоций , сколько принес Кипр.  Мы проживали в небольших апартаментах в юго-западной части острова Кипр, а городе Пафос. В этом году у меня так же появилась возможность побывать на этом чудесном острове и я с большим удовольствием полетела туда снова. Жила я там почти два месяца ,в  чудесном доме, недалеко от моря . Выходя каждый день на балкон я радовалась что нахожусь именно здесь и именно сейчас.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335" y="801858"/>
            <a:ext cx="6138204" cy="460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13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47914" y="151569"/>
            <a:ext cx="4811151" cy="563025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Мы взяли машину на прокат и решили самостоятельно объездить все самые красивые места Кипра. И нам это удалось . Сначала мы объездили все пляжи которые были в ближних городах , </a:t>
            </a:r>
            <a:r>
              <a:rPr lang="ru-RU" dirty="0" err="1" smtClean="0"/>
              <a:t>Ларнаке</a:t>
            </a:r>
            <a:r>
              <a:rPr lang="ru-RU" dirty="0" smtClean="0"/>
              <a:t>   и </a:t>
            </a:r>
            <a:r>
              <a:rPr lang="ru-RU" dirty="0" err="1" smtClean="0"/>
              <a:t>Лимассоле</a:t>
            </a:r>
            <a:r>
              <a:rPr lang="ru-RU" dirty="0" smtClean="0"/>
              <a:t>  , но пришли к выводу что в Пафосе  самый лучший пляж , на который мы и ходили почти  каждый день . И сидя на нашем пляже мы очень любили смотреть на заход солнца  . Все люди живущие на Кипре знают, что самые красивые закаты можно увидеть в Пафосе , и мы были счастливчиками , которые наблюдали это изо дня в день 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0672"/>
            <a:ext cx="6921307" cy="51909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739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046" y="154745"/>
            <a:ext cx="11029072" cy="433284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Мне очень понравилось то , что большое количество территорий оборудовано для отдыха людей . Можно просто собраться поехать в горы , попить чай , посидеть в тишине и полюбоваться этой красотой.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1" y="1491175"/>
            <a:ext cx="6799384" cy="509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17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1" y="0"/>
            <a:ext cx="4023360" cy="31543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Один день мы выделили для поездки в Ущелье </a:t>
            </a:r>
            <a:r>
              <a:rPr lang="ru-RU" dirty="0" err="1" smtClean="0"/>
              <a:t>Авакас</a:t>
            </a:r>
            <a:r>
              <a:rPr lang="ru-RU" dirty="0" smtClean="0"/>
              <a:t>. И это был просто незабываемый день и жаль что только один … ведь такой красоты я еще не видела.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" y="2786576"/>
            <a:ext cx="4071424" cy="4071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997" y="465406"/>
            <a:ext cx="6392594" cy="6392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538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5218" y="126609"/>
            <a:ext cx="7188592" cy="198354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Один из дней мы посветили аквапарку , который на самом деле не очень впечатлил меня. Но я хорошо провела время, а самое главное что познакомилась с хорошим человеком , который в дальнейшем показал нам необычные места на Кипре , в которые мы сами бы никак не добрались.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514" y="2110154"/>
            <a:ext cx="3453323" cy="4604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87" y="0"/>
            <a:ext cx="3729697" cy="4972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392" y="2226016"/>
            <a:ext cx="3473988" cy="4631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67862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74522" y="312224"/>
            <a:ext cx="5017477" cy="582128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На последней неделе нашего отдыха мы решили поехать на другой конец острова, на удивление ехали мы всего полтора часа . Приехали мы в город </a:t>
            </a:r>
            <a:r>
              <a:rPr lang="ru-RU" dirty="0" err="1" smtClean="0"/>
              <a:t>Айия-Напа</a:t>
            </a:r>
            <a:r>
              <a:rPr lang="ru-RU" dirty="0" smtClean="0"/>
              <a:t> - это курортный город с бурной ночной жизнью, идеально подходящий для молодежного отдыха , до 4 утра мы слушали музыку исходящую из баров и клубов  которые находились неподалеку. Это пожалуй был единственный минут нашей поездки . Но большущим плюсом были пляжи на которых мы побывали . Особенно запомнился пляж </a:t>
            </a:r>
            <a:r>
              <a:rPr lang="en-US" dirty="0" err="1" smtClean="0"/>
              <a:t>Nissi</a:t>
            </a:r>
            <a:r>
              <a:rPr lang="en-US" dirty="0" smtClean="0"/>
              <a:t> Beach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Нисси</a:t>
            </a:r>
            <a:r>
              <a:rPr lang="ru-RU" dirty="0" smtClean="0"/>
              <a:t> Бич), со своим белым песком , удобными лежаками и чистой и теплой водой.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" y="312225"/>
            <a:ext cx="3495528" cy="4660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532" y="2014416"/>
            <a:ext cx="3392072" cy="4522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311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7737231" y="74612"/>
            <a:ext cx="4454769" cy="28374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Этот отдых запомниться мне на долго </a:t>
            </a:r>
            <a:r>
              <a:rPr lang="ru-RU" smtClean="0"/>
              <a:t>и я надеюсь </a:t>
            </a:r>
            <a:r>
              <a:rPr lang="ru-RU" dirty="0" smtClean="0"/>
              <a:t>, что в скором будущем у меня появится возможно отправиться на Кипр , побывать в этих местах еще раз и испытать такие же эмоции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0" y="74612"/>
            <a:ext cx="6712047" cy="5034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194" y="3119852"/>
            <a:ext cx="4984197" cy="3738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998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495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Мое путешествие на остров Кипр</vt:lpstr>
      <vt:lpstr>Кипр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Мое путешествие на остров Кипр</dc:title>
  <dc:creator>пес</dc:creator>
  <cp:lastModifiedBy>пес</cp:lastModifiedBy>
  <cp:revision>14</cp:revision>
  <dcterms:created xsi:type="dcterms:W3CDTF">2015-10-28T14:16:31Z</dcterms:created>
  <dcterms:modified xsi:type="dcterms:W3CDTF">2015-10-28T16:00:43Z</dcterms:modified>
</cp:coreProperties>
</file>