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97" r:id="rId4"/>
    <p:sldId id="298" r:id="rId5"/>
    <p:sldId id="290" r:id="rId6"/>
    <p:sldId id="262" r:id="rId7"/>
    <p:sldId id="260" r:id="rId8"/>
    <p:sldId id="259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40" autoAdjust="0"/>
  </p:normalViewPr>
  <p:slideViewPr>
    <p:cSldViewPr>
      <p:cViewPr>
        <p:scale>
          <a:sx n="110" d="100"/>
          <a:sy n="110" d="100"/>
        </p:scale>
        <p:origin x="-4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D20C6-2086-4E61-8045-CE6100826E09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3F50C-F6FE-42DE-ACFE-865BCA012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590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078C145-9A24-414C-999C-D9BA281AAA35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A422D3-2E83-4ABD-8640-DA5A5A02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188640"/>
            <a:ext cx="61926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BatangChe" pitchFamily="49" charset="-127"/>
                <a:ea typeface="BatangChe" pitchFamily="49" charset="-127"/>
              </a:rPr>
              <a:t>ХАКАСИЯ</a:t>
            </a:r>
            <a:endParaRPr lang="ru-RU" sz="6600" dirty="0">
              <a:solidFill>
                <a:schemeClr val="bg1">
                  <a:lumMod val="20000"/>
                  <a:lumOff val="8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44034" name="Picture 2" descr="Схема проезда"/>
          <p:cNvPicPr>
            <a:picLocks noChangeAspect="1" noChangeArrowheads="1"/>
          </p:cNvPicPr>
          <p:nvPr/>
        </p:nvPicPr>
        <p:blipFill>
          <a:blip r:embed="rId2" cstate="print"/>
          <a:srcRect b="6882"/>
          <a:stretch>
            <a:fillRect/>
          </a:stretch>
        </p:blipFill>
        <p:spPr bwMode="auto">
          <a:xfrm>
            <a:off x="1403648" y="1196752"/>
            <a:ext cx="6303100" cy="37444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5373216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Грачева Сергея ученика МАОУ СФМЛ города </a:t>
            </a:r>
            <a:r>
              <a:rPr lang="ru-RU" smtClean="0"/>
              <a:t>Северск.</a:t>
            </a:r>
            <a:endParaRPr lang="ru-RU" dirty="0" smtClean="0"/>
          </a:p>
          <a:p>
            <a:r>
              <a:rPr lang="ru-RU" dirty="0" smtClean="0"/>
              <a:t>Преподаватель</a:t>
            </a:r>
            <a:r>
              <a:rPr lang="en-US" dirty="0" smtClean="0"/>
              <a:t>: </a:t>
            </a:r>
            <a:r>
              <a:rPr lang="ru-RU" dirty="0" smtClean="0"/>
              <a:t>Ткаченко Ирина Николаевна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niva-club.net/gallery/image.php?album_id=203&amp;image_id=17000"/>
          <p:cNvPicPr>
            <a:picLocks noChangeAspect="1" noChangeArrowheads="1"/>
          </p:cNvPicPr>
          <p:nvPr/>
        </p:nvPicPr>
        <p:blipFill>
          <a:blip r:embed="rId2" cstate="print"/>
          <a:srcRect t="6667"/>
          <a:stretch>
            <a:fillRect/>
          </a:stretch>
        </p:blipFill>
        <p:spPr bwMode="auto">
          <a:xfrm>
            <a:off x="1187624" y="1268760"/>
            <a:ext cx="648072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boggor.com/wp-content/uploads/2012/10/SAM_7967_918x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6624736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s.drom.ru/1/pubs/4483/17692/342526.jpg"/>
          <p:cNvPicPr>
            <a:picLocks noChangeAspect="1" noChangeArrowheads="1"/>
          </p:cNvPicPr>
          <p:nvPr/>
        </p:nvPicPr>
        <p:blipFill>
          <a:blip r:embed="rId2" cstate="print"/>
          <a:srcRect b="11461"/>
          <a:stretch>
            <a:fillRect/>
          </a:stretch>
        </p:blipFill>
        <p:spPr bwMode="auto">
          <a:xfrm>
            <a:off x="1115616" y="1916832"/>
            <a:ext cx="6730632" cy="41044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908720"/>
            <a:ext cx="4980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 вечером – за чаем, сидя у костра,</a:t>
            </a:r>
          </a:p>
          <a:p>
            <a:r>
              <a:rPr lang="ru-RU" dirty="0" smtClean="0"/>
              <a:t>Вспоминать события, произошедшие с утра.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Чемеров Хакасия\IMG_20150705_140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9632" y="980728"/>
            <a:ext cx="6600720" cy="4626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s.drom.ru/1/pubs/4483/17692/342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20688"/>
            <a:ext cx="3171825" cy="5034136"/>
          </a:xfrm>
          <a:prstGeom prst="rect">
            <a:avLst/>
          </a:prstGeom>
          <a:noFill/>
        </p:spPr>
      </p:pic>
      <p:pic>
        <p:nvPicPr>
          <p:cNvPr id="30726" name="Picture 6" descr="http://cs624019.vk.me/v624019715/43e77/waahk2MVGx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4752528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51520" y="306896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010" name="Picture 2" descr="http://www.shira-tur.ru/images/TURS/tomic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4664"/>
            <a:ext cx="2800309" cy="2520280"/>
          </a:xfrm>
          <a:prstGeom prst="rect">
            <a:avLst/>
          </a:prstGeom>
          <a:noFill/>
        </p:spPr>
      </p:pic>
      <p:pic>
        <p:nvPicPr>
          <p:cNvPr id="43012" name="Picture 4" descr="http://s.drom.ru/pubs/4483/15631/241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924944"/>
            <a:ext cx="3744416" cy="2808312"/>
          </a:xfrm>
          <a:prstGeom prst="rect">
            <a:avLst/>
          </a:prstGeom>
          <a:noFill/>
        </p:spPr>
      </p:pic>
      <p:pic>
        <p:nvPicPr>
          <p:cNvPr id="7" name="Picture 2" descr="Общий вид базы"/>
          <p:cNvPicPr>
            <a:picLocks noChangeAspect="1" noChangeArrowheads="1"/>
          </p:cNvPicPr>
          <p:nvPr/>
        </p:nvPicPr>
        <p:blipFill>
          <a:blip r:embed="rId4" cstate="print"/>
          <a:srcRect r="-169" b="6761"/>
          <a:stretch>
            <a:fillRect/>
          </a:stretch>
        </p:blipFill>
        <p:spPr bwMode="auto">
          <a:xfrm>
            <a:off x="4427984" y="3356992"/>
            <a:ext cx="3919571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933056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Закончены занятия, учебников  гора</a:t>
            </a:r>
          </a:p>
          <a:p>
            <a:r>
              <a:rPr lang="ru-RU" dirty="0" smtClean="0"/>
              <a:t>Отложена на время, нам отдыхать пора!</a:t>
            </a:r>
          </a:p>
          <a:p>
            <a:endParaRPr lang="ru-RU" dirty="0" smtClean="0"/>
          </a:p>
          <a:p>
            <a:r>
              <a:rPr lang="ru-RU" dirty="0" smtClean="0"/>
              <a:t>Мелькают за окошками леса и города,</a:t>
            </a:r>
          </a:p>
          <a:p>
            <a:r>
              <a:rPr lang="ru-RU" dirty="0" smtClean="0"/>
              <a:t>В автобусе мы едем в Хакасию. Ура!</a:t>
            </a:r>
            <a:endParaRPr lang="ru-RU" dirty="0"/>
          </a:p>
        </p:txBody>
      </p:sp>
      <p:pic>
        <p:nvPicPr>
          <p:cNvPr id="6" name="Picture 4" descr="http://s.drom.ru/1/pubs/4483/17991/361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05064"/>
            <a:ext cx="3935689" cy="2636912"/>
          </a:xfrm>
          <a:prstGeom prst="rect">
            <a:avLst/>
          </a:prstGeom>
          <a:noFill/>
        </p:spPr>
      </p:pic>
      <p:pic>
        <p:nvPicPr>
          <p:cNvPr id="1026" name="Picture 2" descr="D:\Хакассия 2015\Чемеров Хакасия\IMG_20150630_143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464496" cy="316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forums.drom.ru/attachment.php?attachmentid=1890353&amp;d=1321745561&amp;thumb=1"/>
          <p:cNvPicPr>
            <a:picLocks noChangeAspect="1" noChangeArrowheads="1"/>
          </p:cNvPicPr>
          <p:nvPr/>
        </p:nvPicPr>
        <p:blipFill>
          <a:blip r:embed="rId2" cstate="print"/>
          <a:srcRect b="5714"/>
          <a:stretch>
            <a:fillRect/>
          </a:stretch>
        </p:blipFill>
        <p:spPr bwMode="auto">
          <a:xfrm>
            <a:off x="5292080" y="2636912"/>
            <a:ext cx="3528392" cy="35045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4941168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Туда, где речки быстрые – небесной чистоты.</a:t>
            </a:r>
          </a:p>
          <a:p>
            <a:r>
              <a:rPr lang="ru-RU" dirty="0" smtClean="0"/>
              <a:t>И берега скалистые невиданной красы!</a:t>
            </a:r>
            <a:endParaRPr lang="ru-RU" dirty="0"/>
          </a:p>
        </p:txBody>
      </p:sp>
      <p:pic>
        <p:nvPicPr>
          <p:cNvPr id="6" name="Picture 3" descr="D:\Хакассия 2015\Чемеров Хакасия\IMG_20150630_1601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10698"/>
            <a:ext cx="4824536" cy="379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Экскурсии в пещеру"/>
          <p:cNvPicPr>
            <a:picLocks noChangeAspect="1" noChangeArrowheads="1"/>
          </p:cNvPicPr>
          <p:nvPr/>
        </p:nvPicPr>
        <p:blipFill>
          <a:blip r:embed="rId2" cstate="print"/>
          <a:srcRect r="-1114" b="6761"/>
          <a:stretch>
            <a:fillRect/>
          </a:stretch>
        </p:blipFill>
        <p:spPr bwMode="auto">
          <a:xfrm>
            <a:off x="899592" y="548680"/>
            <a:ext cx="5310103" cy="3672408"/>
          </a:xfrm>
          <a:prstGeom prst="rect">
            <a:avLst/>
          </a:prstGeom>
          <a:noFill/>
        </p:spPr>
      </p:pic>
      <p:pic>
        <p:nvPicPr>
          <p:cNvPr id="38916" name="Picture 4" descr="http://karate.vseverske.ru/images/hakasiay2010/h2010_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789040"/>
            <a:ext cx="2857500" cy="2143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458112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Пещеры, где глубокие, Извилисты внутри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mirturbaz.ru/uploads/picture/pic/29985/big_image.jpg"/>
          <p:cNvPicPr>
            <a:picLocks noChangeAspect="1" noChangeArrowheads="1"/>
          </p:cNvPicPr>
          <p:nvPr/>
        </p:nvPicPr>
        <p:blipFill>
          <a:blip r:embed="rId2" cstate="print"/>
          <a:srcRect r="1721" b="8021"/>
          <a:stretch>
            <a:fillRect/>
          </a:stretch>
        </p:blipFill>
        <p:spPr bwMode="auto">
          <a:xfrm>
            <a:off x="1115616" y="2276872"/>
            <a:ext cx="6120680" cy="42962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1268760"/>
            <a:ext cx="4805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 степи столь широкие, за день не обойти.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07904" y="476672"/>
            <a:ext cx="5055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Где ездить на лошадках, держа узду в руке</a:t>
            </a:r>
            <a:endParaRPr lang="ru-RU" dirty="0"/>
          </a:p>
        </p:txBody>
      </p:sp>
      <p:pic>
        <p:nvPicPr>
          <p:cNvPr id="2050" name="Picture 2" descr="E:\2\IMG_66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38" y="1340768"/>
            <a:ext cx="7164288" cy="477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67744" y="54868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инструктором сплавляться</a:t>
            </a:r>
          </a:p>
          <a:p>
            <a:r>
              <a:rPr lang="ru-RU" dirty="0" smtClean="0"/>
              <a:t>По девственной реке.</a:t>
            </a:r>
            <a:endParaRPr lang="ru-RU" dirty="0"/>
          </a:p>
        </p:txBody>
      </p:sp>
      <p:pic>
        <p:nvPicPr>
          <p:cNvPr id="6" name="Picture 4" descr="http://www.333.gorod.tomsk.ru/posts-files/75/38/i/1_Dolina_Iyu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44824"/>
            <a:ext cx="5472608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static.panoramio.com/photos/large/41445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19283"/>
            <a:ext cx="5364088" cy="3577805"/>
          </a:xfrm>
          <a:prstGeom prst="rect">
            <a:avLst/>
          </a:prstGeom>
          <a:noFill/>
        </p:spPr>
      </p:pic>
      <p:pic>
        <p:nvPicPr>
          <p:cNvPr id="35844" name="Picture 4" descr="http://s.drom.ru/1/pubs/4483/17991/361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861048"/>
            <a:ext cx="3935689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6">
      <a:dk1>
        <a:srgbClr val="0000B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667</TotalTime>
  <Words>109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тундра</dc:title>
  <dc:creator>Дашкевич</dc:creator>
  <cp:lastModifiedBy>Пользователь</cp:lastModifiedBy>
  <cp:revision>60</cp:revision>
  <dcterms:created xsi:type="dcterms:W3CDTF">2009-04-27T18:16:56Z</dcterms:created>
  <dcterms:modified xsi:type="dcterms:W3CDTF">2015-11-05T05:56:24Z</dcterms:modified>
</cp:coreProperties>
</file>