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2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8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5F59C-3ADF-4EE7-8326-42C1325EFF3C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E3B1F-0A53-4D4F-A0C1-019C64E9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5F59C-3ADF-4EE7-8326-42C1325EFF3C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E3B1F-0A53-4D4F-A0C1-019C64E9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5F59C-3ADF-4EE7-8326-42C1325EFF3C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E3B1F-0A53-4D4F-A0C1-019C64E9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5F59C-3ADF-4EE7-8326-42C1325EFF3C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E3B1F-0A53-4D4F-A0C1-019C64E9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5F59C-3ADF-4EE7-8326-42C1325EFF3C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E3B1F-0A53-4D4F-A0C1-019C64E9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5F59C-3ADF-4EE7-8326-42C1325EFF3C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E3B1F-0A53-4D4F-A0C1-019C64E98FF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5F59C-3ADF-4EE7-8326-42C1325EFF3C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E3B1F-0A53-4D4F-A0C1-019C64E9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5F59C-3ADF-4EE7-8326-42C1325EFF3C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E3B1F-0A53-4D4F-A0C1-019C64E9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5F59C-3ADF-4EE7-8326-42C1325EFF3C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E3B1F-0A53-4D4F-A0C1-019C64E9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5F59C-3ADF-4EE7-8326-42C1325EFF3C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4BE3B1F-0A53-4D4F-A0C1-019C64E9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5F59C-3ADF-4EE7-8326-42C1325EFF3C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E3B1F-0A53-4D4F-A0C1-019C64E98FF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BC5F59C-3ADF-4EE7-8326-42C1325EFF3C}" type="datetimeFigureOut">
              <a:rPr lang="ru-RU" smtClean="0"/>
              <a:t>10.09.2015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4BE3B1F-0A53-4D4F-A0C1-019C64E98FF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6000" dirty="0" smtClean="0">
                <a:solidFill>
                  <a:schemeClr val="accent4">
                    <a:lumMod val="50000"/>
                  </a:schemeClr>
                </a:solidFill>
              </a:rPr>
              <a:t>Моё лето 2015</a:t>
            </a:r>
            <a:endParaRPr lang="ru-RU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5877272"/>
            <a:ext cx="4524435" cy="792088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</a:rPr>
              <a:t>Степанова </a:t>
            </a:r>
            <a:r>
              <a:rPr lang="ru-RU" sz="2000" b="1" i="1" dirty="0" err="1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</a:rPr>
              <a:t>лиза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</a:rPr>
              <a:t> </a:t>
            </a:r>
          </a:p>
          <a:p>
            <a:pPr algn="ctr"/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Century" pitchFamily="18" charset="0"/>
              </a:rPr>
              <a:t>7А класс</a:t>
            </a:r>
            <a:endParaRPr lang="ru-RU" sz="2000" b="1" i="1" dirty="0">
              <a:solidFill>
                <a:schemeClr val="accent1">
                  <a:lumMod val="50000"/>
                </a:schemeClr>
              </a:solidFill>
              <a:latin typeface="Century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09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19872" y="404664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Арка желаний </a:t>
            </a:r>
          </a:p>
        </p:txBody>
      </p:sp>
      <p:pic>
        <p:nvPicPr>
          <p:cNvPr id="5" name="Объект 4" descr="C:\Documents and Settings\User\Рабочий стол\хакасия  и настя\BHksH8OhM0o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993" y="804774"/>
            <a:ext cx="5566005" cy="398725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259632" y="5085184"/>
            <a:ext cx="63367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По местному поверью, если загадать желание и обойти вокруг столба арки трижды, то оно непременно исполнится. 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Хорошо бы загадать сохранение природы!</a:t>
            </a:r>
          </a:p>
        </p:txBody>
      </p:sp>
    </p:spTree>
    <p:extLst>
      <p:ext uri="{BB962C8B-B14F-4D97-AF65-F5344CB8AC3E}">
        <p14:creationId xmlns:p14="http://schemas.microsoft.com/office/powerpoint/2010/main" val="250591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764704"/>
            <a:ext cx="7920880" cy="864096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Мне очень понравилось отдыхать на Горной Алтае, и я хочу вернуться туда ещё!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Documents and Settings\User\Рабочий стол\хакасия  и настя\Изображение 1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6832"/>
            <a:ext cx="6912768" cy="3970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User\Рабочий стол\хакасия  и настя\Изображение 1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11445"/>
            <a:ext cx="6390838" cy="4780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Documents and Settings\User\Рабочий стол\хакасия  и настя\aV4VDh7EOM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91831"/>
            <a:ext cx="5360144" cy="402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Documents and Settings\User\Рабочий стол\хакасия  и настя\Изображение 4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55975"/>
            <a:ext cx="5989093" cy="4491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119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157192"/>
            <a:ext cx="79928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В этом году я отдыхала на Горном Алтае, на озере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</a:rPr>
              <a:t>Ая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. Озеро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</a:rPr>
              <a:t>Ая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является одним из самых известных и популярных мест отдыха на Алтае.</a:t>
            </a:r>
          </a:p>
        </p:txBody>
      </p:sp>
      <p:pic>
        <p:nvPicPr>
          <p:cNvPr id="3" name="Рисунок 2" descr="C:\Documents and Settings\User\Рабочий стол\хакасия  и настя\Изображение 01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754" y="476672"/>
            <a:ext cx="5562500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305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хакасия  и настя\Изображение 06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89" y="475382"/>
            <a:ext cx="4778251" cy="358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4008" y="2420888"/>
            <a:ext cx="4320480" cy="4248472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В переводе с алтайского, «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Ая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» означает «луна» — озеро имеет форму полумесяца.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Так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уж сложилось, что реки не захотели иметь ничего общего с этим водоемом – не впадают и не вытекают! Питается оно исключительно дождем и снегом, но даже при этом уровень воды практически круглогодично находиться на одной отметке. Озеро заполнено кристально чистой водой. </a:t>
            </a:r>
          </a:p>
        </p:txBody>
      </p:sp>
    </p:spTree>
    <p:extLst>
      <p:ext uri="{BB962C8B-B14F-4D97-AF65-F5344CB8AC3E}">
        <p14:creationId xmlns:p14="http://schemas.microsoft.com/office/powerpoint/2010/main" val="12031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492896"/>
            <a:ext cx="5184576" cy="417243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48782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Длина береговой линии 1410 м.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Максимальная глубина 21,7 м.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Площадь 9 га.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Диаметр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</a:rPr>
              <a:t>ок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. 300—400 метров. 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Озеро лежит на высоте 280 метров над уровнем моря.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Благодаря большому скоплению сероводорода в воде, купание в озере становиться полезным для здоровья. Посреди озера находиться небольшой островок, на  котором стоит беседка в народе ее прозвали Беседка Любви.</a:t>
            </a:r>
          </a:p>
        </p:txBody>
      </p:sp>
    </p:spTree>
    <p:extLst>
      <p:ext uri="{BB962C8B-B14F-4D97-AF65-F5344CB8AC3E}">
        <p14:creationId xmlns:p14="http://schemas.microsoft.com/office/powerpoint/2010/main" val="116600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11560" y="332656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Вокруг озера живописные пейзажи с великолепным видом на Алтайские горы. </a:t>
            </a:r>
          </a:p>
        </p:txBody>
      </p:sp>
      <p:pic>
        <p:nvPicPr>
          <p:cNvPr id="6" name="Объект 5" descr="C:\Documents and Settings\User\Рабочий стол\хакасия  и настя\Изображение 01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4776427" cy="3579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Documents and Settings\User\Рабочий стол\хакасия  и настя\Изображение 02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708920"/>
            <a:ext cx="5490492" cy="3955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Documents and Settings\User\Рабочий стол\хакасия  и настя\Изображение 07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56792"/>
            <a:ext cx="6336704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363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" presetClass="entr" presetSubtype="9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Documents and Settings\User\Рабочий стол\хакасия  и настя\Изображение 2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564904"/>
            <a:ext cx="5490492" cy="4171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Documents and Settings\User\Рабочий стол\хакасия  и настя\image.jpg"/>
          <p:cNvPicPr>
            <a:picLocks noGrp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3" r="11103"/>
          <a:stretch>
            <a:fillRect/>
          </a:stretch>
        </p:blipFill>
        <p:spPr bwMode="auto">
          <a:xfrm>
            <a:off x="323528" y="1896865"/>
            <a:ext cx="471601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195736" y="404664"/>
            <a:ext cx="5040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Неподалеку от озера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</a:rPr>
              <a:t>Ая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находится другая природная достопримечательность Горного Алтая – река Катунь.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Через реку проходит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подвесной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мост.</a:t>
            </a:r>
          </a:p>
        </p:txBody>
      </p:sp>
    </p:spTree>
    <p:extLst>
      <p:ext uri="{BB962C8B-B14F-4D97-AF65-F5344CB8AC3E}">
        <p14:creationId xmlns:p14="http://schemas.microsoft.com/office/powerpoint/2010/main" val="270031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C:\Documents and Settings\User\Рабочий стол\хакасия  и настя\Изображение 258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88640"/>
            <a:ext cx="5256584" cy="419504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251520" y="764704"/>
            <a:ext cx="3528392" cy="5544616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Катунь является самой крупной рекой, Горного Алтая. Катунь "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кадын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"  в переводе с древнетюркского означает - "хозяйка, госпожа". Длина её водостока составляет 688 км.  Питание Катуни в теплое время  в основном зависит от таяния снега и ледников, поэтому температура воды редко поднимается выше 15°С.  В Катуни обитает рыба хариус, таймень, а в низовьях появляются щука, окунь, налим.</a:t>
            </a:r>
          </a:p>
          <a:p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0" name="Picture 2" descr="C:\Documents and Settings\User\Рабочий стол\хакасия  и настя\Изображение 3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3" y="2708920"/>
            <a:ext cx="5263455" cy="3947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48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584" y="332656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На левом берегу Катуни находятся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</a:rPr>
              <a:t>Тавдинские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пещеры.</a:t>
            </a:r>
          </a:p>
        </p:txBody>
      </p:sp>
      <p:pic>
        <p:nvPicPr>
          <p:cNvPr id="6" name="Объект 5" descr="C:\Documents and Settings\User\Рабочий стол\хакасия  и настя\Изображение 32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52736"/>
            <a:ext cx="7440721" cy="5328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Documents and Settings\User\Рабочий стол\хакасия  и настя\Изображение 3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01420"/>
            <a:ext cx="7362701" cy="5467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Documents and Settings\User\Рабочий стол\хакасия  и настя\Изображение 33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12776"/>
            <a:ext cx="6520308" cy="4815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083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хакасия  и настя\Изображение 4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632"/>
            <a:ext cx="528058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793099" y="4049688"/>
            <a:ext cx="7344816" cy="2808312"/>
          </a:xfrm>
        </p:spPr>
        <p:txBody>
          <a:bodyPr>
            <a:noAutofit/>
          </a:bodyPr>
          <a:lstStyle/>
          <a:p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Тавдинские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пещеры известны тем, что в разные времена они служили жильем для человека. При раскопках в них были обнаружены предметы быта. В начале 19 века здесь жили староверы. Здесь даже в самую сухую погоду сквозь горную породу местами просачивается вода, поэтому у пещеры есть второе название «Девичьи слезы». В центральном зале пещеры находится скальный выступ, который похож на гнома, считается, что это хранитель пещеры, и чтобы его задобрить нужно оставить ему монетку.</a:t>
            </a:r>
          </a:p>
          <a:p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42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139</TotalTime>
  <Words>398</Words>
  <Application>Microsoft Office PowerPoint</Application>
  <PresentationFormat>Экран (4:3)</PresentationFormat>
  <Paragraphs>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Углы</vt:lpstr>
      <vt:lpstr>Моё лето 2015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Моё лето 2015</dc:title>
  <dc:creator>User</dc:creator>
  <cp:lastModifiedBy>User</cp:lastModifiedBy>
  <cp:revision>15</cp:revision>
  <dcterms:created xsi:type="dcterms:W3CDTF">2015-09-09T19:43:33Z</dcterms:created>
  <dcterms:modified xsi:type="dcterms:W3CDTF">2015-09-10T04:48:38Z</dcterms:modified>
</cp:coreProperties>
</file>